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8" r:id="rId3"/>
    <p:sldId id="259" r:id="rId4"/>
    <p:sldId id="256" r:id="rId5"/>
    <p:sldId id="257" r:id="rId6"/>
    <p:sldId id="261" r:id="rId7"/>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110" d="100"/>
          <a:sy n="110" d="100"/>
        </p:scale>
        <p:origin x="26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87AA4-C85A-40BA-9F2E-7BB71F93D50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FB92F9D-9AE6-42CF-8FE7-E25554EA25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740F850-FDF2-46A3-AFC0-89B5622F75C9}"/>
              </a:ext>
            </a:extLst>
          </p:cNvPr>
          <p:cNvSpPr>
            <a:spLocks noGrp="1"/>
          </p:cNvSpPr>
          <p:nvPr>
            <p:ph type="dt" sz="half" idx="10"/>
          </p:nvPr>
        </p:nvSpPr>
        <p:spPr/>
        <p:txBody>
          <a:bodyPr/>
          <a:lstStyle/>
          <a:p>
            <a:fld id="{D13F2F18-55CA-45A6-A9E6-9F4220E5C98C}" type="datetimeFigureOut">
              <a:rPr lang="en-US" smtClean="0"/>
              <a:t>12/1/2019</a:t>
            </a:fld>
            <a:endParaRPr lang="en-US"/>
          </a:p>
        </p:txBody>
      </p:sp>
      <p:sp>
        <p:nvSpPr>
          <p:cNvPr id="5" name="Footer Placeholder 4">
            <a:extLst>
              <a:ext uri="{FF2B5EF4-FFF2-40B4-BE49-F238E27FC236}">
                <a16:creationId xmlns:a16="http://schemas.microsoft.com/office/drawing/2014/main" id="{ADEE8009-805D-489E-840A-9BF4E42DA1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6F031D-9231-4666-9041-8C7713B336A0}"/>
              </a:ext>
            </a:extLst>
          </p:cNvPr>
          <p:cNvSpPr>
            <a:spLocks noGrp="1"/>
          </p:cNvSpPr>
          <p:nvPr>
            <p:ph type="sldNum" sz="quarter" idx="12"/>
          </p:nvPr>
        </p:nvSpPr>
        <p:spPr/>
        <p:txBody>
          <a:bodyPr/>
          <a:lstStyle/>
          <a:p>
            <a:fld id="{3D10C3AC-9F36-4C76-82B0-F29F7668DB79}" type="slidenum">
              <a:rPr lang="en-US" smtClean="0"/>
              <a:t>‹#›</a:t>
            </a:fld>
            <a:endParaRPr lang="en-US"/>
          </a:p>
        </p:txBody>
      </p:sp>
    </p:spTree>
    <p:extLst>
      <p:ext uri="{BB962C8B-B14F-4D97-AF65-F5344CB8AC3E}">
        <p14:creationId xmlns:p14="http://schemas.microsoft.com/office/powerpoint/2010/main" val="2624379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1D5EA-CEDD-45A2-BA66-AD00D665835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06D1522-6E15-4D07-A629-3474D83E5C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5E2DE2-D4FB-4AE1-9B5F-AEEB6ECAAF73}"/>
              </a:ext>
            </a:extLst>
          </p:cNvPr>
          <p:cNvSpPr>
            <a:spLocks noGrp="1"/>
          </p:cNvSpPr>
          <p:nvPr>
            <p:ph type="dt" sz="half" idx="10"/>
          </p:nvPr>
        </p:nvSpPr>
        <p:spPr/>
        <p:txBody>
          <a:bodyPr/>
          <a:lstStyle/>
          <a:p>
            <a:fld id="{D13F2F18-55CA-45A6-A9E6-9F4220E5C98C}" type="datetimeFigureOut">
              <a:rPr lang="en-US" smtClean="0"/>
              <a:t>12/1/2019</a:t>
            </a:fld>
            <a:endParaRPr lang="en-US"/>
          </a:p>
        </p:txBody>
      </p:sp>
      <p:sp>
        <p:nvSpPr>
          <p:cNvPr id="5" name="Footer Placeholder 4">
            <a:extLst>
              <a:ext uri="{FF2B5EF4-FFF2-40B4-BE49-F238E27FC236}">
                <a16:creationId xmlns:a16="http://schemas.microsoft.com/office/drawing/2014/main" id="{D85DA200-2025-460E-A019-313E4EEB16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D3F655-4523-4A1E-9AB3-764CBDDA495D}"/>
              </a:ext>
            </a:extLst>
          </p:cNvPr>
          <p:cNvSpPr>
            <a:spLocks noGrp="1"/>
          </p:cNvSpPr>
          <p:nvPr>
            <p:ph type="sldNum" sz="quarter" idx="12"/>
          </p:nvPr>
        </p:nvSpPr>
        <p:spPr/>
        <p:txBody>
          <a:bodyPr/>
          <a:lstStyle/>
          <a:p>
            <a:fld id="{3D10C3AC-9F36-4C76-82B0-F29F7668DB79}" type="slidenum">
              <a:rPr lang="en-US" smtClean="0"/>
              <a:t>‹#›</a:t>
            </a:fld>
            <a:endParaRPr lang="en-US"/>
          </a:p>
        </p:txBody>
      </p:sp>
    </p:spTree>
    <p:extLst>
      <p:ext uri="{BB962C8B-B14F-4D97-AF65-F5344CB8AC3E}">
        <p14:creationId xmlns:p14="http://schemas.microsoft.com/office/powerpoint/2010/main" val="2929704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F9A495-C469-4373-A64C-E07FF3B1603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1A872A-E97B-4CA1-8BEF-F720D3CAE41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46FCB9-616D-4A00-B55C-C42832A1406D}"/>
              </a:ext>
            </a:extLst>
          </p:cNvPr>
          <p:cNvSpPr>
            <a:spLocks noGrp="1"/>
          </p:cNvSpPr>
          <p:nvPr>
            <p:ph type="dt" sz="half" idx="10"/>
          </p:nvPr>
        </p:nvSpPr>
        <p:spPr/>
        <p:txBody>
          <a:bodyPr/>
          <a:lstStyle/>
          <a:p>
            <a:fld id="{D13F2F18-55CA-45A6-A9E6-9F4220E5C98C}" type="datetimeFigureOut">
              <a:rPr lang="en-US" smtClean="0"/>
              <a:t>12/1/2019</a:t>
            </a:fld>
            <a:endParaRPr lang="en-US"/>
          </a:p>
        </p:txBody>
      </p:sp>
      <p:sp>
        <p:nvSpPr>
          <p:cNvPr id="5" name="Footer Placeholder 4">
            <a:extLst>
              <a:ext uri="{FF2B5EF4-FFF2-40B4-BE49-F238E27FC236}">
                <a16:creationId xmlns:a16="http://schemas.microsoft.com/office/drawing/2014/main" id="{3ECBD1D5-3391-4F0C-ACE1-CB3AFBC7F7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55159C-3921-47B0-A186-4DB1F1A7F2D8}"/>
              </a:ext>
            </a:extLst>
          </p:cNvPr>
          <p:cNvSpPr>
            <a:spLocks noGrp="1"/>
          </p:cNvSpPr>
          <p:nvPr>
            <p:ph type="sldNum" sz="quarter" idx="12"/>
          </p:nvPr>
        </p:nvSpPr>
        <p:spPr/>
        <p:txBody>
          <a:bodyPr/>
          <a:lstStyle/>
          <a:p>
            <a:fld id="{3D10C3AC-9F36-4C76-82B0-F29F7668DB79}" type="slidenum">
              <a:rPr lang="en-US" smtClean="0"/>
              <a:t>‹#›</a:t>
            </a:fld>
            <a:endParaRPr lang="en-US"/>
          </a:p>
        </p:txBody>
      </p:sp>
    </p:spTree>
    <p:extLst>
      <p:ext uri="{BB962C8B-B14F-4D97-AF65-F5344CB8AC3E}">
        <p14:creationId xmlns:p14="http://schemas.microsoft.com/office/powerpoint/2010/main" val="1284390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72EC2-CE4C-4EFE-AFE6-79A4B03E52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F8DA65-B020-4E0D-935C-438EA29609B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B44FAE-2FCF-4F86-BE09-BA71868FBB27}"/>
              </a:ext>
            </a:extLst>
          </p:cNvPr>
          <p:cNvSpPr>
            <a:spLocks noGrp="1"/>
          </p:cNvSpPr>
          <p:nvPr>
            <p:ph type="dt" sz="half" idx="10"/>
          </p:nvPr>
        </p:nvSpPr>
        <p:spPr/>
        <p:txBody>
          <a:bodyPr/>
          <a:lstStyle/>
          <a:p>
            <a:fld id="{D13F2F18-55CA-45A6-A9E6-9F4220E5C98C}" type="datetimeFigureOut">
              <a:rPr lang="en-US" smtClean="0"/>
              <a:t>12/1/2019</a:t>
            </a:fld>
            <a:endParaRPr lang="en-US"/>
          </a:p>
        </p:txBody>
      </p:sp>
      <p:sp>
        <p:nvSpPr>
          <p:cNvPr id="5" name="Footer Placeholder 4">
            <a:extLst>
              <a:ext uri="{FF2B5EF4-FFF2-40B4-BE49-F238E27FC236}">
                <a16:creationId xmlns:a16="http://schemas.microsoft.com/office/drawing/2014/main" id="{FB0A0BE2-8AA2-4979-99A8-BB6392236A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249A82-16F4-4F8E-8E55-8B0F9BE83A6F}"/>
              </a:ext>
            </a:extLst>
          </p:cNvPr>
          <p:cNvSpPr>
            <a:spLocks noGrp="1"/>
          </p:cNvSpPr>
          <p:nvPr>
            <p:ph type="sldNum" sz="quarter" idx="12"/>
          </p:nvPr>
        </p:nvSpPr>
        <p:spPr/>
        <p:txBody>
          <a:bodyPr/>
          <a:lstStyle/>
          <a:p>
            <a:fld id="{3D10C3AC-9F36-4C76-82B0-F29F7668DB79}" type="slidenum">
              <a:rPr lang="en-US" smtClean="0"/>
              <a:t>‹#›</a:t>
            </a:fld>
            <a:endParaRPr lang="en-US"/>
          </a:p>
        </p:txBody>
      </p:sp>
    </p:spTree>
    <p:extLst>
      <p:ext uri="{BB962C8B-B14F-4D97-AF65-F5344CB8AC3E}">
        <p14:creationId xmlns:p14="http://schemas.microsoft.com/office/powerpoint/2010/main" val="3882684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1ABD3-CEFA-4F6E-B90E-A7682A831BC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A8B645C-9D7F-42DE-9721-4B77E0EE39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C85D0B5-B9CB-42C0-9FDC-41FDF70FDF68}"/>
              </a:ext>
            </a:extLst>
          </p:cNvPr>
          <p:cNvSpPr>
            <a:spLocks noGrp="1"/>
          </p:cNvSpPr>
          <p:nvPr>
            <p:ph type="dt" sz="half" idx="10"/>
          </p:nvPr>
        </p:nvSpPr>
        <p:spPr/>
        <p:txBody>
          <a:bodyPr/>
          <a:lstStyle/>
          <a:p>
            <a:fld id="{D13F2F18-55CA-45A6-A9E6-9F4220E5C98C}" type="datetimeFigureOut">
              <a:rPr lang="en-US" smtClean="0"/>
              <a:t>12/1/2019</a:t>
            </a:fld>
            <a:endParaRPr lang="en-US"/>
          </a:p>
        </p:txBody>
      </p:sp>
      <p:sp>
        <p:nvSpPr>
          <p:cNvPr id="5" name="Footer Placeholder 4">
            <a:extLst>
              <a:ext uri="{FF2B5EF4-FFF2-40B4-BE49-F238E27FC236}">
                <a16:creationId xmlns:a16="http://schemas.microsoft.com/office/drawing/2014/main" id="{8CCC5AAC-8042-40ED-B197-F9E1D5F133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B06665-1A05-41B6-897A-05C025D842D8}"/>
              </a:ext>
            </a:extLst>
          </p:cNvPr>
          <p:cNvSpPr>
            <a:spLocks noGrp="1"/>
          </p:cNvSpPr>
          <p:nvPr>
            <p:ph type="sldNum" sz="quarter" idx="12"/>
          </p:nvPr>
        </p:nvSpPr>
        <p:spPr/>
        <p:txBody>
          <a:bodyPr/>
          <a:lstStyle/>
          <a:p>
            <a:fld id="{3D10C3AC-9F36-4C76-82B0-F29F7668DB79}" type="slidenum">
              <a:rPr lang="en-US" smtClean="0"/>
              <a:t>‹#›</a:t>
            </a:fld>
            <a:endParaRPr lang="en-US"/>
          </a:p>
        </p:txBody>
      </p:sp>
    </p:spTree>
    <p:extLst>
      <p:ext uri="{BB962C8B-B14F-4D97-AF65-F5344CB8AC3E}">
        <p14:creationId xmlns:p14="http://schemas.microsoft.com/office/powerpoint/2010/main" val="1033455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1DBBF-C789-4778-BECB-D0BED452A9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55E339-86D8-4D21-91F3-F5FB14BE09A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528EA6-EF1B-40B6-92A0-0A3BF12F1EE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DE5A284-3368-4D77-A1D8-3529C042AF03}"/>
              </a:ext>
            </a:extLst>
          </p:cNvPr>
          <p:cNvSpPr>
            <a:spLocks noGrp="1"/>
          </p:cNvSpPr>
          <p:nvPr>
            <p:ph type="dt" sz="half" idx="10"/>
          </p:nvPr>
        </p:nvSpPr>
        <p:spPr/>
        <p:txBody>
          <a:bodyPr/>
          <a:lstStyle/>
          <a:p>
            <a:fld id="{D13F2F18-55CA-45A6-A9E6-9F4220E5C98C}" type="datetimeFigureOut">
              <a:rPr lang="en-US" smtClean="0"/>
              <a:t>12/1/2019</a:t>
            </a:fld>
            <a:endParaRPr lang="en-US"/>
          </a:p>
        </p:txBody>
      </p:sp>
      <p:sp>
        <p:nvSpPr>
          <p:cNvPr id="6" name="Footer Placeholder 5">
            <a:extLst>
              <a:ext uri="{FF2B5EF4-FFF2-40B4-BE49-F238E27FC236}">
                <a16:creationId xmlns:a16="http://schemas.microsoft.com/office/drawing/2014/main" id="{354D8393-D004-49FD-BAE2-AD4132AF96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DDF826-9CE6-441B-8324-77B459F8A501}"/>
              </a:ext>
            </a:extLst>
          </p:cNvPr>
          <p:cNvSpPr>
            <a:spLocks noGrp="1"/>
          </p:cNvSpPr>
          <p:nvPr>
            <p:ph type="sldNum" sz="quarter" idx="12"/>
          </p:nvPr>
        </p:nvSpPr>
        <p:spPr/>
        <p:txBody>
          <a:bodyPr/>
          <a:lstStyle/>
          <a:p>
            <a:fld id="{3D10C3AC-9F36-4C76-82B0-F29F7668DB79}" type="slidenum">
              <a:rPr lang="en-US" smtClean="0"/>
              <a:t>‹#›</a:t>
            </a:fld>
            <a:endParaRPr lang="en-US"/>
          </a:p>
        </p:txBody>
      </p:sp>
    </p:spTree>
    <p:extLst>
      <p:ext uri="{BB962C8B-B14F-4D97-AF65-F5344CB8AC3E}">
        <p14:creationId xmlns:p14="http://schemas.microsoft.com/office/powerpoint/2010/main" val="1895635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1F5FD-350F-45A6-B352-D698DFA8A19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BB94906-DA64-4D9D-9302-5693683514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2E6B093-3F69-4CFD-B979-515FC8BBDC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B0A1C92-A829-401C-B369-973D591818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F52EFA4-4374-48A8-AEDB-3204C425488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2D4962-1B92-45BA-8CFB-C1F524885ED5}"/>
              </a:ext>
            </a:extLst>
          </p:cNvPr>
          <p:cNvSpPr>
            <a:spLocks noGrp="1"/>
          </p:cNvSpPr>
          <p:nvPr>
            <p:ph type="dt" sz="half" idx="10"/>
          </p:nvPr>
        </p:nvSpPr>
        <p:spPr/>
        <p:txBody>
          <a:bodyPr/>
          <a:lstStyle/>
          <a:p>
            <a:fld id="{D13F2F18-55CA-45A6-A9E6-9F4220E5C98C}" type="datetimeFigureOut">
              <a:rPr lang="en-US" smtClean="0"/>
              <a:t>12/1/2019</a:t>
            </a:fld>
            <a:endParaRPr lang="en-US"/>
          </a:p>
        </p:txBody>
      </p:sp>
      <p:sp>
        <p:nvSpPr>
          <p:cNvPr id="8" name="Footer Placeholder 7">
            <a:extLst>
              <a:ext uri="{FF2B5EF4-FFF2-40B4-BE49-F238E27FC236}">
                <a16:creationId xmlns:a16="http://schemas.microsoft.com/office/drawing/2014/main" id="{64BBD746-40FB-4961-8EF7-8F25C570530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26E1A34-E396-46A7-A1EA-B54937A7A9CD}"/>
              </a:ext>
            </a:extLst>
          </p:cNvPr>
          <p:cNvSpPr>
            <a:spLocks noGrp="1"/>
          </p:cNvSpPr>
          <p:nvPr>
            <p:ph type="sldNum" sz="quarter" idx="12"/>
          </p:nvPr>
        </p:nvSpPr>
        <p:spPr/>
        <p:txBody>
          <a:bodyPr/>
          <a:lstStyle/>
          <a:p>
            <a:fld id="{3D10C3AC-9F36-4C76-82B0-F29F7668DB79}" type="slidenum">
              <a:rPr lang="en-US" smtClean="0"/>
              <a:t>‹#›</a:t>
            </a:fld>
            <a:endParaRPr lang="en-US"/>
          </a:p>
        </p:txBody>
      </p:sp>
    </p:spTree>
    <p:extLst>
      <p:ext uri="{BB962C8B-B14F-4D97-AF65-F5344CB8AC3E}">
        <p14:creationId xmlns:p14="http://schemas.microsoft.com/office/powerpoint/2010/main" val="3529637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92795-3E7C-4A35-9A07-1F9E6732C80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C6FA7D8-6009-4E85-9303-538A592454DC}"/>
              </a:ext>
            </a:extLst>
          </p:cNvPr>
          <p:cNvSpPr>
            <a:spLocks noGrp="1"/>
          </p:cNvSpPr>
          <p:nvPr>
            <p:ph type="dt" sz="half" idx="10"/>
          </p:nvPr>
        </p:nvSpPr>
        <p:spPr/>
        <p:txBody>
          <a:bodyPr/>
          <a:lstStyle/>
          <a:p>
            <a:fld id="{D13F2F18-55CA-45A6-A9E6-9F4220E5C98C}" type="datetimeFigureOut">
              <a:rPr lang="en-US" smtClean="0"/>
              <a:t>12/1/2019</a:t>
            </a:fld>
            <a:endParaRPr lang="en-US"/>
          </a:p>
        </p:txBody>
      </p:sp>
      <p:sp>
        <p:nvSpPr>
          <p:cNvPr id="4" name="Footer Placeholder 3">
            <a:extLst>
              <a:ext uri="{FF2B5EF4-FFF2-40B4-BE49-F238E27FC236}">
                <a16:creationId xmlns:a16="http://schemas.microsoft.com/office/drawing/2014/main" id="{908C7B7C-B630-4E49-A4F5-84E6C8A4662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17A40CA-A524-4057-B1EA-4D1E4695C795}"/>
              </a:ext>
            </a:extLst>
          </p:cNvPr>
          <p:cNvSpPr>
            <a:spLocks noGrp="1"/>
          </p:cNvSpPr>
          <p:nvPr>
            <p:ph type="sldNum" sz="quarter" idx="12"/>
          </p:nvPr>
        </p:nvSpPr>
        <p:spPr/>
        <p:txBody>
          <a:bodyPr/>
          <a:lstStyle/>
          <a:p>
            <a:fld id="{3D10C3AC-9F36-4C76-82B0-F29F7668DB79}" type="slidenum">
              <a:rPr lang="en-US" smtClean="0"/>
              <a:t>‹#›</a:t>
            </a:fld>
            <a:endParaRPr lang="en-US"/>
          </a:p>
        </p:txBody>
      </p:sp>
    </p:spTree>
    <p:extLst>
      <p:ext uri="{BB962C8B-B14F-4D97-AF65-F5344CB8AC3E}">
        <p14:creationId xmlns:p14="http://schemas.microsoft.com/office/powerpoint/2010/main" val="2709075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17FEC2-F5EF-44A4-A621-A1528F6E4BCF}"/>
              </a:ext>
            </a:extLst>
          </p:cNvPr>
          <p:cNvSpPr>
            <a:spLocks noGrp="1"/>
          </p:cNvSpPr>
          <p:nvPr>
            <p:ph type="dt" sz="half" idx="10"/>
          </p:nvPr>
        </p:nvSpPr>
        <p:spPr/>
        <p:txBody>
          <a:bodyPr/>
          <a:lstStyle/>
          <a:p>
            <a:fld id="{D13F2F18-55CA-45A6-A9E6-9F4220E5C98C}" type="datetimeFigureOut">
              <a:rPr lang="en-US" smtClean="0"/>
              <a:t>12/1/2019</a:t>
            </a:fld>
            <a:endParaRPr lang="en-US"/>
          </a:p>
        </p:txBody>
      </p:sp>
      <p:sp>
        <p:nvSpPr>
          <p:cNvPr id="3" name="Footer Placeholder 2">
            <a:extLst>
              <a:ext uri="{FF2B5EF4-FFF2-40B4-BE49-F238E27FC236}">
                <a16:creationId xmlns:a16="http://schemas.microsoft.com/office/drawing/2014/main" id="{AA843CF3-CD67-4659-AB35-02DA4B43F84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6600035-0A57-42F4-B64B-5C03D147572E}"/>
              </a:ext>
            </a:extLst>
          </p:cNvPr>
          <p:cNvSpPr>
            <a:spLocks noGrp="1"/>
          </p:cNvSpPr>
          <p:nvPr>
            <p:ph type="sldNum" sz="quarter" idx="12"/>
          </p:nvPr>
        </p:nvSpPr>
        <p:spPr/>
        <p:txBody>
          <a:bodyPr/>
          <a:lstStyle/>
          <a:p>
            <a:fld id="{3D10C3AC-9F36-4C76-82B0-F29F7668DB79}" type="slidenum">
              <a:rPr lang="en-US" smtClean="0"/>
              <a:t>‹#›</a:t>
            </a:fld>
            <a:endParaRPr lang="en-US"/>
          </a:p>
        </p:txBody>
      </p:sp>
    </p:spTree>
    <p:extLst>
      <p:ext uri="{BB962C8B-B14F-4D97-AF65-F5344CB8AC3E}">
        <p14:creationId xmlns:p14="http://schemas.microsoft.com/office/powerpoint/2010/main" val="480041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E686D-F477-4470-96DF-94A443A818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8B7DF15-1C24-425B-9B10-35887E0180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593BCD4-798E-4144-A416-2582261367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65E5B9-222A-47DC-9F8A-BA75DEE5022D}"/>
              </a:ext>
            </a:extLst>
          </p:cNvPr>
          <p:cNvSpPr>
            <a:spLocks noGrp="1"/>
          </p:cNvSpPr>
          <p:nvPr>
            <p:ph type="dt" sz="half" idx="10"/>
          </p:nvPr>
        </p:nvSpPr>
        <p:spPr/>
        <p:txBody>
          <a:bodyPr/>
          <a:lstStyle/>
          <a:p>
            <a:fld id="{D13F2F18-55CA-45A6-A9E6-9F4220E5C98C}" type="datetimeFigureOut">
              <a:rPr lang="en-US" smtClean="0"/>
              <a:t>12/1/2019</a:t>
            </a:fld>
            <a:endParaRPr lang="en-US"/>
          </a:p>
        </p:txBody>
      </p:sp>
      <p:sp>
        <p:nvSpPr>
          <p:cNvPr id="6" name="Footer Placeholder 5">
            <a:extLst>
              <a:ext uri="{FF2B5EF4-FFF2-40B4-BE49-F238E27FC236}">
                <a16:creationId xmlns:a16="http://schemas.microsoft.com/office/drawing/2014/main" id="{E352A0C4-AB25-4C6C-BB8F-52393ABCCA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5549BB-8825-4CFD-AAA0-7C9935E7543A}"/>
              </a:ext>
            </a:extLst>
          </p:cNvPr>
          <p:cNvSpPr>
            <a:spLocks noGrp="1"/>
          </p:cNvSpPr>
          <p:nvPr>
            <p:ph type="sldNum" sz="quarter" idx="12"/>
          </p:nvPr>
        </p:nvSpPr>
        <p:spPr/>
        <p:txBody>
          <a:bodyPr/>
          <a:lstStyle/>
          <a:p>
            <a:fld id="{3D10C3AC-9F36-4C76-82B0-F29F7668DB79}" type="slidenum">
              <a:rPr lang="en-US" smtClean="0"/>
              <a:t>‹#›</a:t>
            </a:fld>
            <a:endParaRPr lang="en-US"/>
          </a:p>
        </p:txBody>
      </p:sp>
    </p:spTree>
    <p:extLst>
      <p:ext uri="{BB962C8B-B14F-4D97-AF65-F5344CB8AC3E}">
        <p14:creationId xmlns:p14="http://schemas.microsoft.com/office/powerpoint/2010/main" val="779903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290D6-92A3-4687-8E7F-518F951CE6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B277AAD-B346-40B5-85CD-9139A16D3B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AD15F7-40E6-4BF9-A11B-FE08532552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120144-7607-4D54-AAC3-C4279DA97652}"/>
              </a:ext>
            </a:extLst>
          </p:cNvPr>
          <p:cNvSpPr>
            <a:spLocks noGrp="1"/>
          </p:cNvSpPr>
          <p:nvPr>
            <p:ph type="dt" sz="half" idx="10"/>
          </p:nvPr>
        </p:nvSpPr>
        <p:spPr/>
        <p:txBody>
          <a:bodyPr/>
          <a:lstStyle/>
          <a:p>
            <a:fld id="{D13F2F18-55CA-45A6-A9E6-9F4220E5C98C}" type="datetimeFigureOut">
              <a:rPr lang="en-US" smtClean="0"/>
              <a:t>12/1/2019</a:t>
            </a:fld>
            <a:endParaRPr lang="en-US"/>
          </a:p>
        </p:txBody>
      </p:sp>
      <p:sp>
        <p:nvSpPr>
          <p:cNvPr id="6" name="Footer Placeholder 5">
            <a:extLst>
              <a:ext uri="{FF2B5EF4-FFF2-40B4-BE49-F238E27FC236}">
                <a16:creationId xmlns:a16="http://schemas.microsoft.com/office/drawing/2014/main" id="{2949A8BF-DE48-4430-A0CD-0E955AC07D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AD9244-57BD-43EC-893A-EFCFF669CFBE}"/>
              </a:ext>
            </a:extLst>
          </p:cNvPr>
          <p:cNvSpPr>
            <a:spLocks noGrp="1"/>
          </p:cNvSpPr>
          <p:nvPr>
            <p:ph type="sldNum" sz="quarter" idx="12"/>
          </p:nvPr>
        </p:nvSpPr>
        <p:spPr/>
        <p:txBody>
          <a:bodyPr/>
          <a:lstStyle/>
          <a:p>
            <a:fld id="{3D10C3AC-9F36-4C76-82B0-F29F7668DB79}" type="slidenum">
              <a:rPr lang="en-US" smtClean="0"/>
              <a:t>‹#›</a:t>
            </a:fld>
            <a:endParaRPr lang="en-US"/>
          </a:p>
        </p:txBody>
      </p:sp>
    </p:spTree>
    <p:extLst>
      <p:ext uri="{BB962C8B-B14F-4D97-AF65-F5344CB8AC3E}">
        <p14:creationId xmlns:p14="http://schemas.microsoft.com/office/powerpoint/2010/main" val="2676751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0D15AC-75B8-4248-BAFC-E6F510C1A1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104CD7F-5665-4E03-9041-F8AB1F958E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717525-080F-4F92-9FF9-4E0ED38A77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3F2F18-55CA-45A6-A9E6-9F4220E5C98C}" type="datetimeFigureOut">
              <a:rPr lang="en-US" smtClean="0"/>
              <a:t>12/1/2019</a:t>
            </a:fld>
            <a:endParaRPr lang="en-US"/>
          </a:p>
        </p:txBody>
      </p:sp>
      <p:sp>
        <p:nvSpPr>
          <p:cNvPr id="5" name="Footer Placeholder 4">
            <a:extLst>
              <a:ext uri="{FF2B5EF4-FFF2-40B4-BE49-F238E27FC236}">
                <a16:creationId xmlns:a16="http://schemas.microsoft.com/office/drawing/2014/main" id="{7EB6FCC9-D057-4052-9257-8E9D383425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3AEC7DC-45AD-4452-8442-C0F7B18E4C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10C3AC-9F36-4C76-82B0-F29F7668DB79}" type="slidenum">
              <a:rPr lang="en-US" smtClean="0"/>
              <a:t>‹#›</a:t>
            </a:fld>
            <a:endParaRPr lang="en-US"/>
          </a:p>
        </p:txBody>
      </p:sp>
    </p:spTree>
    <p:extLst>
      <p:ext uri="{BB962C8B-B14F-4D97-AF65-F5344CB8AC3E}">
        <p14:creationId xmlns:p14="http://schemas.microsoft.com/office/powerpoint/2010/main" val="13478181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JP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5.png"/><Relationship Id="rId7" Type="http://schemas.openxmlformats.org/officeDocument/2006/relationships/image" Target="../media/image17.png"/><Relationship Id="rId2" Type="http://schemas.openxmlformats.org/officeDocument/2006/relationships/image" Target="../media/image14.png"/><Relationship Id="rId1" Type="http://schemas.openxmlformats.org/officeDocument/2006/relationships/slideLayout" Target="../slideLayouts/slideLayout7.xml"/><Relationship Id="rId6" Type="http://schemas.openxmlformats.org/officeDocument/2006/relationships/image" Target="../media/image16.png"/><Relationship Id="rId5" Type="http://schemas.openxmlformats.org/officeDocument/2006/relationships/image" Target="../media/image6.png"/><Relationship Id="rId10" Type="http://schemas.openxmlformats.org/officeDocument/2006/relationships/image" Target="../media/image8.png"/><Relationship Id="rId4" Type="http://schemas.openxmlformats.org/officeDocument/2006/relationships/image" Target="../media/image5.png"/><Relationship Id="rId9" Type="http://schemas.openxmlformats.org/officeDocument/2006/relationships/image" Target="../media/image19.png"/></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JP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FA741-DC2B-4F26-A0C1-620765ACEA0E}"/>
              </a:ext>
            </a:extLst>
          </p:cNvPr>
          <p:cNvSpPr>
            <a:spLocks noGrp="1"/>
          </p:cNvSpPr>
          <p:nvPr>
            <p:ph type="title"/>
          </p:nvPr>
        </p:nvSpPr>
        <p:spPr>
          <a:xfrm>
            <a:off x="838200" y="365125"/>
            <a:ext cx="10515600" cy="1228148"/>
          </a:xfrm>
        </p:spPr>
        <p:txBody>
          <a:bodyPr>
            <a:normAutofit/>
          </a:bodyPr>
          <a:lstStyle/>
          <a:p>
            <a:pPr algn="ctr">
              <a:lnSpc>
                <a:spcPct val="150000"/>
              </a:lnSpc>
            </a:pPr>
            <a:r>
              <a:rPr lang="en-US" sz="3200" b="1" dirty="0">
                <a:latin typeface="Cambria Math" panose="02040503050406030204" pitchFamily="18" charset="0"/>
                <a:ea typeface="Cambria Math" panose="02040503050406030204" pitchFamily="18" charset="0"/>
              </a:rPr>
              <a:t>Talking Multiplication Models</a:t>
            </a:r>
            <a:endParaRPr lang="en-US" sz="3200" b="1" dirty="0"/>
          </a:p>
        </p:txBody>
      </p:sp>
      <p:sp>
        <p:nvSpPr>
          <p:cNvPr id="3" name="Content Placeholder 2">
            <a:extLst>
              <a:ext uri="{FF2B5EF4-FFF2-40B4-BE49-F238E27FC236}">
                <a16:creationId xmlns:a16="http://schemas.microsoft.com/office/drawing/2014/main" id="{FAC22404-5882-4EEA-911C-34E691330120}"/>
              </a:ext>
            </a:extLst>
          </p:cNvPr>
          <p:cNvSpPr>
            <a:spLocks noGrp="1"/>
          </p:cNvSpPr>
          <p:nvPr>
            <p:ph idx="1"/>
          </p:nvPr>
        </p:nvSpPr>
        <p:spPr>
          <a:xfrm>
            <a:off x="931816" y="1593272"/>
            <a:ext cx="10421983" cy="4899603"/>
          </a:xfrm>
        </p:spPr>
        <p:txBody>
          <a:bodyPr>
            <a:normAutofit lnSpcReduction="10000"/>
          </a:bodyPr>
          <a:lstStyle/>
          <a:p>
            <a:pPr marL="0" indent="0">
              <a:lnSpc>
                <a:spcPct val="100000"/>
              </a:lnSpc>
              <a:spcBef>
                <a:spcPts val="1200"/>
              </a:spcBef>
              <a:buNone/>
            </a:pPr>
            <a:r>
              <a:rPr lang="en-US" sz="2000" dirty="0"/>
              <a:t>This power point presentation is designed to use in multiple ways:</a:t>
            </a:r>
          </a:p>
          <a:p>
            <a:pPr>
              <a:lnSpc>
                <a:spcPct val="100000"/>
              </a:lnSpc>
              <a:spcBef>
                <a:spcPts val="1200"/>
              </a:spcBef>
            </a:pPr>
            <a:r>
              <a:rPr lang="en-US" sz="2000" dirty="0"/>
              <a:t>Slide 2 can be used with a computer display or smart board. Each speech bubble is a picture than can be selected and moved to one of the three models.  </a:t>
            </a:r>
          </a:p>
          <a:p>
            <a:pPr>
              <a:lnSpc>
                <a:spcPct val="100000"/>
              </a:lnSpc>
              <a:spcBef>
                <a:spcPts val="1200"/>
              </a:spcBef>
            </a:pPr>
            <a:r>
              <a:rPr lang="en-US" sz="2000" dirty="0"/>
              <a:t>Slide 3-5 may be printed out to use on a document camera.  Place slide 3 on the camera. Cut out the speech balloons so you or your students can place expressions on each of the models as students discuss how to match the models with the expressions.</a:t>
            </a:r>
          </a:p>
          <a:p>
            <a:pPr>
              <a:lnSpc>
                <a:spcPct val="100000"/>
              </a:lnSpc>
              <a:spcBef>
                <a:spcPts val="1200"/>
              </a:spcBef>
            </a:pPr>
            <a:r>
              <a:rPr lang="en-US" sz="2000" dirty="0"/>
              <a:t>Alternatively, print and cut out the speech balloons (Slide 4 &amp; 5) and laminate them.  Display slide 3 on the board or hand them out to small groups along with the collection of speech balloons. Use tape or magnets to hold the speech bubbles over the appropriate models.</a:t>
            </a:r>
          </a:p>
          <a:p>
            <a:pPr>
              <a:lnSpc>
                <a:spcPct val="100000"/>
              </a:lnSpc>
              <a:spcBef>
                <a:spcPts val="1200"/>
              </a:spcBef>
            </a:pPr>
            <a:r>
              <a:rPr lang="en-US" sz="2000" dirty="0"/>
              <a:t>Answers will vary. One possible answer is on slide 6.  Allow students to argue and decide which is correct.  To learn about task, see my Half-a-Blog on “Multiplication: Lost in Translation”, which discusses that all answers are acceptable. This task is to formatively assess your students understanding of multiplication models, commutativity, and their understanding that 1/3 of 12 is a multiplication statement.</a:t>
            </a:r>
          </a:p>
        </p:txBody>
      </p:sp>
    </p:spTree>
    <p:extLst>
      <p:ext uri="{BB962C8B-B14F-4D97-AF65-F5344CB8AC3E}">
        <p14:creationId xmlns:p14="http://schemas.microsoft.com/office/powerpoint/2010/main" val="3658299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B67A9E20-9B3E-40A1-B8EF-3DF830E355C0}"/>
              </a:ext>
            </a:extLst>
          </p:cNvPr>
          <p:cNvCxnSpPr>
            <a:cxnSpLocks/>
          </p:cNvCxnSpPr>
          <p:nvPr/>
        </p:nvCxnSpPr>
        <p:spPr>
          <a:xfrm>
            <a:off x="3474720" y="52751"/>
            <a:ext cx="0" cy="6752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6D9990DC-840A-4035-ACCF-A7FC2210070B}"/>
              </a:ext>
            </a:extLst>
          </p:cNvPr>
          <p:cNvCxnSpPr>
            <a:cxnSpLocks/>
          </p:cNvCxnSpPr>
          <p:nvPr/>
        </p:nvCxnSpPr>
        <p:spPr>
          <a:xfrm>
            <a:off x="9984376" y="17918"/>
            <a:ext cx="0" cy="6752498"/>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EE04C73E-FE10-4409-86BB-68C794A8EADE}"/>
              </a:ext>
            </a:extLst>
          </p:cNvPr>
          <p:cNvGrpSpPr/>
          <p:nvPr/>
        </p:nvGrpSpPr>
        <p:grpSpPr>
          <a:xfrm>
            <a:off x="3640332" y="1405584"/>
            <a:ext cx="2429214" cy="2128227"/>
            <a:chOff x="399787" y="644671"/>
            <a:chExt cx="2429214" cy="2128227"/>
          </a:xfrm>
        </p:grpSpPr>
        <p:pic>
          <p:nvPicPr>
            <p:cNvPr id="7" name="Picture 6" descr="A picture containing building, drawing&#10;&#10;Description automatically generated">
              <a:extLst>
                <a:ext uri="{FF2B5EF4-FFF2-40B4-BE49-F238E27FC236}">
                  <a16:creationId xmlns:a16="http://schemas.microsoft.com/office/drawing/2014/main" id="{9E64661B-02CE-407C-A37C-89230667E8D0}"/>
                </a:ext>
              </a:extLst>
            </p:cNvPr>
            <p:cNvPicPr>
              <a:picLocks noChangeAspect="1"/>
            </p:cNvPicPr>
            <p:nvPr/>
          </p:nvPicPr>
          <p:blipFill rotWithShape="1">
            <a:blip r:embed="rId2">
              <a:extLst>
                <a:ext uri="{28A0092B-C50C-407E-A947-70E740481C1C}">
                  <a14:useLocalDpi xmlns:a14="http://schemas.microsoft.com/office/drawing/2010/main" val="0"/>
                </a:ext>
              </a:extLst>
            </a:blip>
            <a:srcRect b="13072"/>
            <a:stretch/>
          </p:blipFill>
          <p:spPr>
            <a:xfrm>
              <a:off x="399787" y="644671"/>
              <a:ext cx="2429214" cy="212822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8" name="TextBox 7">
              <a:extLst>
                <a:ext uri="{FF2B5EF4-FFF2-40B4-BE49-F238E27FC236}">
                  <a16:creationId xmlns:a16="http://schemas.microsoft.com/office/drawing/2014/main" id="{88D27F81-EAAE-41D9-BCEE-C277A081135F}"/>
                </a:ext>
              </a:extLst>
            </p:cNvPr>
            <p:cNvSpPr txBox="1"/>
            <p:nvPr/>
          </p:nvSpPr>
          <p:spPr>
            <a:xfrm>
              <a:off x="399787" y="2403566"/>
              <a:ext cx="392693" cy="369332"/>
            </a:xfrm>
            <a:prstGeom prst="rect">
              <a:avLst/>
            </a:prstGeom>
            <a:noFill/>
          </p:spPr>
          <p:txBody>
            <a:bodyPr wrap="square" rtlCol="0">
              <a:spAutoFit/>
            </a:bodyPr>
            <a:lstStyle/>
            <a:p>
              <a:r>
                <a:rPr lang="en-US" dirty="0"/>
                <a:t>1</a:t>
              </a:r>
            </a:p>
          </p:txBody>
        </p:sp>
      </p:grpSp>
      <p:grpSp>
        <p:nvGrpSpPr>
          <p:cNvPr id="11" name="Group 10">
            <a:extLst>
              <a:ext uri="{FF2B5EF4-FFF2-40B4-BE49-F238E27FC236}">
                <a16:creationId xmlns:a16="http://schemas.microsoft.com/office/drawing/2014/main" id="{BBD168B9-6EB8-48BF-934B-637DB8D0C03A}"/>
              </a:ext>
            </a:extLst>
          </p:cNvPr>
          <p:cNvGrpSpPr/>
          <p:nvPr/>
        </p:nvGrpSpPr>
        <p:grpSpPr>
          <a:xfrm>
            <a:off x="6359803" y="622619"/>
            <a:ext cx="2456846" cy="2434708"/>
            <a:chOff x="3392590" y="425618"/>
            <a:chExt cx="2847975" cy="2943435"/>
          </a:xfrm>
        </p:grpSpPr>
        <p:pic>
          <p:nvPicPr>
            <p:cNvPr id="3" name="Picture 2" descr="A picture containing drawing&#10;&#10;Description automatically generated">
              <a:extLst>
                <a:ext uri="{FF2B5EF4-FFF2-40B4-BE49-F238E27FC236}">
                  <a16:creationId xmlns:a16="http://schemas.microsoft.com/office/drawing/2014/main" id="{7CEADC01-850A-4594-A3FD-8CB5F9E78AFE}"/>
                </a:ext>
              </a:extLst>
            </p:cNvPr>
            <p:cNvPicPr>
              <a:picLocks noChangeAspect="1"/>
            </p:cNvPicPr>
            <p:nvPr/>
          </p:nvPicPr>
          <p:blipFill rotWithShape="1">
            <a:blip r:embed="rId3">
              <a:extLst>
                <a:ext uri="{28A0092B-C50C-407E-A947-70E740481C1C}">
                  <a14:useLocalDpi xmlns:a14="http://schemas.microsoft.com/office/drawing/2010/main" val="0"/>
                </a:ext>
              </a:extLst>
            </a:blip>
            <a:srcRect b="8029"/>
            <a:stretch/>
          </p:blipFill>
          <p:spPr>
            <a:xfrm>
              <a:off x="3392590" y="425618"/>
              <a:ext cx="2847975" cy="294343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9" name="TextBox 8">
              <a:extLst>
                <a:ext uri="{FF2B5EF4-FFF2-40B4-BE49-F238E27FC236}">
                  <a16:creationId xmlns:a16="http://schemas.microsoft.com/office/drawing/2014/main" id="{49DAB726-B2AF-46AB-8824-D0A4153DB9EA}"/>
                </a:ext>
              </a:extLst>
            </p:cNvPr>
            <p:cNvSpPr txBox="1"/>
            <p:nvPr/>
          </p:nvSpPr>
          <p:spPr>
            <a:xfrm>
              <a:off x="3413488" y="2889440"/>
              <a:ext cx="392693" cy="369332"/>
            </a:xfrm>
            <a:prstGeom prst="rect">
              <a:avLst/>
            </a:prstGeom>
            <a:noFill/>
          </p:spPr>
          <p:txBody>
            <a:bodyPr wrap="square" rtlCol="0">
              <a:spAutoFit/>
            </a:bodyPr>
            <a:lstStyle/>
            <a:p>
              <a:r>
                <a:rPr lang="en-US" dirty="0"/>
                <a:t>2</a:t>
              </a:r>
            </a:p>
          </p:txBody>
        </p:sp>
      </p:grpSp>
      <p:grpSp>
        <p:nvGrpSpPr>
          <p:cNvPr id="13" name="Group 12">
            <a:extLst>
              <a:ext uri="{FF2B5EF4-FFF2-40B4-BE49-F238E27FC236}">
                <a16:creationId xmlns:a16="http://schemas.microsoft.com/office/drawing/2014/main" id="{B8AAD55D-A6A4-4157-A9A1-83D08D8B4859}"/>
              </a:ext>
            </a:extLst>
          </p:cNvPr>
          <p:cNvGrpSpPr/>
          <p:nvPr/>
        </p:nvGrpSpPr>
        <p:grpSpPr>
          <a:xfrm>
            <a:off x="3611965" y="4492091"/>
            <a:ext cx="6196693" cy="2018086"/>
            <a:chOff x="443330" y="4051788"/>
            <a:chExt cx="6196693" cy="2018086"/>
          </a:xfrm>
        </p:grpSpPr>
        <p:pic>
          <p:nvPicPr>
            <p:cNvPr id="5" name="Picture 4" descr="A picture containing drawing, window, building&#10;&#10;Description automatically generated">
              <a:extLst>
                <a:ext uri="{FF2B5EF4-FFF2-40B4-BE49-F238E27FC236}">
                  <a16:creationId xmlns:a16="http://schemas.microsoft.com/office/drawing/2014/main" id="{E0EED64C-7DA2-4BBE-BB7D-944091357927}"/>
                </a:ext>
              </a:extLst>
            </p:cNvPr>
            <p:cNvPicPr>
              <a:picLocks noChangeAspect="1"/>
            </p:cNvPicPr>
            <p:nvPr/>
          </p:nvPicPr>
          <p:blipFill rotWithShape="1">
            <a:blip r:embed="rId4">
              <a:extLst>
                <a:ext uri="{28A0092B-C50C-407E-A947-70E740481C1C}">
                  <a14:useLocalDpi xmlns:a14="http://schemas.microsoft.com/office/drawing/2010/main" val="0"/>
                </a:ext>
              </a:extLst>
            </a:blip>
            <a:srcRect b="16586"/>
            <a:stretch/>
          </p:blipFill>
          <p:spPr>
            <a:xfrm>
              <a:off x="486873" y="4051788"/>
              <a:ext cx="6153150" cy="201808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0" name="TextBox 9">
              <a:extLst>
                <a:ext uri="{FF2B5EF4-FFF2-40B4-BE49-F238E27FC236}">
                  <a16:creationId xmlns:a16="http://schemas.microsoft.com/office/drawing/2014/main" id="{6FF7C87B-1B44-4503-9316-500889B17FAA}"/>
                </a:ext>
              </a:extLst>
            </p:cNvPr>
            <p:cNvSpPr txBox="1"/>
            <p:nvPr/>
          </p:nvSpPr>
          <p:spPr>
            <a:xfrm>
              <a:off x="443330" y="5700542"/>
              <a:ext cx="392693" cy="369332"/>
            </a:xfrm>
            <a:prstGeom prst="rect">
              <a:avLst/>
            </a:prstGeom>
            <a:noFill/>
          </p:spPr>
          <p:txBody>
            <a:bodyPr wrap="square" rtlCol="0">
              <a:spAutoFit/>
            </a:bodyPr>
            <a:lstStyle/>
            <a:p>
              <a:r>
                <a:rPr lang="en-US" dirty="0"/>
                <a:t>3</a:t>
              </a:r>
            </a:p>
          </p:txBody>
        </p:sp>
      </p:grpSp>
      <p:pic>
        <p:nvPicPr>
          <p:cNvPr id="15" name="Picture 14">
            <a:extLst>
              <a:ext uri="{FF2B5EF4-FFF2-40B4-BE49-F238E27FC236}">
                <a16:creationId xmlns:a16="http://schemas.microsoft.com/office/drawing/2014/main" id="{6200F8F0-3F6F-45FD-BC06-9C9CFB8BB698}"/>
              </a:ext>
            </a:extLst>
          </p:cNvPr>
          <p:cNvPicPr>
            <a:picLocks noChangeAspect="1"/>
          </p:cNvPicPr>
          <p:nvPr/>
        </p:nvPicPr>
        <p:blipFill>
          <a:blip r:embed="rId5"/>
          <a:stretch>
            <a:fillRect/>
          </a:stretch>
        </p:blipFill>
        <p:spPr>
          <a:xfrm>
            <a:off x="442507" y="2148792"/>
            <a:ext cx="2613961" cy="1391550"/>
          </a:xfrm>
          <a:prstGeom prst="rect">
            <a:avLst/>
          </a:prstGeom>
        </p:spPr>
      </p:pic>
      <p:pic>
        <p:nvPicPr>
          <p:cNvPr id="17" name="Picture 16">
            <a:extLst>
              <a:ext uri="{FF2B5EF4-FFF2-40B4-BE49-F238E27FC236}">
                <a16:creationId xmlns:a16="http://schemas.microsoft.com/office/drawing/2014/main" id="{EA37C48A-A54F-4E52-8491-A1D8CF2C03CA}"/>
              </a:ext>
            </a:extLst>
          </p:cNvPr>
          <p:cNvPicPr>
            <a:picLocks noChangeAspect="1"/>
          </p:cNvPicPr>
          <p:nvPr/>
        </p:nvPicPr>
        <p:blipFill>
          <a:blip r:embed="rId6"/>
          <a:stretch>
            <a:fillRect/>
          </a:stretch>
        </p:blipFill>
        <p:spPr>
          <a:xfrm>
            <a:off x="10223488" y="5205350"/>
            <a:ext cx="1857231" cy="935495"/>
          </a:xfrm>
          <a:prstGeom prst="rect">
            <a:avLst/>
          </a:prstGeom>
        </p:spPr>
      </p:pic>
      <p:pic>
        <p:nvPicPr>
          <p:cNvPr id="18" name="Picture 17">
            <a:extLst>
              <a:ext uri="{FF2B5EF4-FFF2-40B4-BE49-F238E27FC236}">
                <a16:creationId xmlns:a16="http://schemas.microsoft.com/office/drawing/2014/main" id="{238AB0B1-5B18-4739-96F5-685DFD47FBD4}"/>
              </a:ext>
            </a:extLst>
          </p:cNvPr>
          <p:cNvPicPr>
            <a:picLocks noChangeAspect="1"/>
          </p:cNvPicPr>
          <p:nvPr/>
        </p:nvPicPr>
        <p:blipFill>
          <a:blip r:embed="rId7"/>
          <a:stretch>
            <a:fillRect/>
          </a:stretch>
        </p:blipFill>
        <p:spPr>
          <a:xfrm>
            <a:off x="10404053" y="1416995"/>
            <a:ext cx="1496102" cy="1396362"/>
          </a:xfrm>
          <a:prstGeom prst="rect">
            <a:avLst/>
          </a:prstGeom>
        </p:spPr>
      </p:pic>
      <p:pic>
        <p:nvPicPr>
          <p:cNvPr id="19" name="Picture 18">
            <a:extLst>
              <a:ext uri="{FF2B5EF4-FFF2-40B4-BE49-F238E27FC236}">
                <a16:creationId xmlns:a16="http://schemas.microsoft.com/office/drawing/2014/main" id="{E0437CF5-BDBF-4415-904B-A639105AA3A9}"/>
              </a:ext>
            </a:extLst>
          </p:cNvPr>
          <p:cNvPicPr>
            <a:picLocks noChangeAspect="1"/>
          </p:cNvPicPr>
          <p:nvPr/>
        </p:nvPicPr>
        <p:blipFill>
          <a:blip r:embed="rId8"/>
          <a:stretch>
            <a:fillRect/>
          </a:stretch>
        </p:blipFill>
        <p:spPr>
          <a:xfrm>
            <a:off x="10352231" y="2966107"/>
            <a:ext cx="1506420" cy="1592403"/>
          </a:xfrm>
          <a:prstGeom prst="rect">
            <a:avLst/>
          </a:prstGeom>
        </p:spPr>
      </p:pic>
      <p:pic>
        <p:nvPicPr>
          <p:cNvPr id="30" name="Picture 29">
            <a:extLst>
              <a:ext uri="{FF2B5EF4-FFF2-40B4-BE49-F238E27FC236}">
                <a16:creationId xmlns:a16="http://schemas.microsoft.com/office/drawing/2014/main" id="{B0A325DD-A3BE-4395-9D7E-C741CFBEA28C}"/>
              </a:ext>
            </a:extLst>
          </p:cNvPr>
          <p:cNvPicPr>
            <a:picLocks noChangeAspect="1"/>
          </p:cNvPicPr>
          <p:nvPr/>
        </p:nvPicPr>
        <p:blipFill>
          <a:blip r:embed="rId9"/>
          <a:stretch>
            <a:fillRect/>
          </a:stretch>
        </p:blipFill>
        <p:spPr>
          <a:xfrm>
            <a:off x="325354" y="3661882"/>
            <a:ext cx="2542984" cy="1352833"/>
          </a:xfrm>
          <a:prstGeom prst="rect">
            <a:avLst/>
          </a:prstGeom>
        </p:spPr>
      </p:pic>
      <p:pic>
        <p:nvPicPr>
          <p:cNvPr id="32" name="Picture 31">
            <a:extLst>
              <a:ext uri="{FF2B5EF4-FFF2-40B4-BE49-F238E27FC236}">
                <a16:creationId xmlns:a16="http://schemas.microsoft.com/office/drawing/2014/main" id="{22C99180-4543-44A0-8301-A4DE50D8E9FE}"/>
              </a:ext>
            </a:extLst>
          </p:cNvPr>
          <p:cNvPicPr>
            <a:picLocks noChangeAspect="1"/>
          </p:cNvPicPr>
          <p:nvPr/>
        </p:nvPicPr>
        <p:blipFill>
          <a:blip r:embed="rId10"/>
          <a:stretch>
            <a:fillRect/>
          </a:stretch>
        </p:blipFill>
        <p:spPr>
          <a:xfrm>
            <a:off x="201294" y="479594"/>
            <a:ext cx="3128298" cy="1308036"/>
          </a:xfrm>
          <a:prstGeom prst="rect">
            <a:avLst/>
          </a:prstGeom>
        </p:spPr>
      </p:pic>
      <p:pic>
        <p:nvPicPr>
          <p:cNvPr id="23" name="Picture 22">
            <a:extLst>
              <a:ext uri="{FF2B5EF4-FFF2-40B4-BE49-F238E27FC236}">
                <a16:creationId xmlns:a16="http://schemas.microsoft.com/office/drawing/2014/main" id="{D8D41AC3-E345-414E-B2B1-16E6F5A50F7B}"/>
              </a:ext>
            </a:extLst>
          </p:cNvPr>
          <p:cNvPicPr>
            <a:picLocks noChangeAspect="1"/>
          </p:cNvPicPr>
          <p:nvPr/>
        </p:nvPicPr>
        <p:blipFill>
          <a:blip r:embed="rId11"/>
          <a:stretch>
            <a:fillRect/>
          </a:stretch>
        </p:blipFill>
        <p:spPr>
          <a:xfrm>
            <a:off x="480138" y="5111538"/>
            <a:ext cx="2753602" cy="1591677"/>
          </a:xfrm>
          <a:prstGeom prst="rect">
            <a:avLst/>
          </a:prstGeom>
        </p:spPr>
      </p:pic>
    </p:spTree>
    <p:extLst>
      <p:ext uri="{BB962C8B-B14F-4D97-AF65-F5344CB8AC3E}">
        <p14:creationId xmlns:p14="http://schemas.microsoft.com/office/powerpoint/2010/main" val="2929106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2C4CC36-407C-4210-8387-DFD9D27AB7E3}"/>
              </a:ext>
            </a:extLst>
          </p:cNvPr>
          <p:cNvGrpSpPr/>
          <p:nvPr/>
        </p:nvGrpSpPr>
        <p:grpSpPr>
          <a:xfrm>
            <a:off x="2968815" y="905928"/>
            <a:ext cx="2429214" cy="2128227"/>
            <a:chOff x="399787" y="644671"/>
            <a:chExt cx="2429214" cy="2128227"/>
          </a:xfrm>
        </p:grpSpPr>
        <p:pic>
          <p:nvPicPr>
            <p:cNvPr id="3" name="Picture 2" descr="A picture containing building, drawing&#10;&#10;Description automatically generated">
              <a:extLst>
                <a:ext uri="{FF2B5EF4-FFF2-40B4-BE49-F238E27FC236}">
                  <a16:creationId xmlns:a16="http://schemas.microsoft.com/office/drawing/2014/main" id="{9FA8A363-F64F-4FFF-A034-FA8863C06726}"/>
                </a:ext>
              </a:extLst>
            </p:cNvPr>
            <p:cNvPicPr>
              <a:picLocks noChangeAspect="1"/>
            </p:cNvPicPr>
            <p:nvPr/>
          </p:nvPicPr>
          <p:blipFill rotWithShape="1">
            <a:blip r:embed="rId2">
              <a:extLst>
                <a:ext uri="{28A0092B-C50C-407E-A947-70E740481C1C}">
                  <a14:useLocalDpi xmlns:a14="http://schemas.microsoft.com/office/drawing/2010/main" val="0"/>
                </a:ext>
              </a:extLst>
            </a:blip>
            <a:srcRect b="13072"/>
            <a:stretch/>
          </p:blipFill>
          <p:spPr>
            <a:xfrm>
              <a:off x="399787" y="644671"/>
              <a:ext cx="2429214" cy="212822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TextBox 3">
              <a:extLst>
                <a:ext uri="{FF2B5EF4-FFF2-40B4-BE49-F238E27FC236}">
                  <a16:creationId xmlns:a16="http://schemas.microsoft.com/office/drawing/2014/main" id="{BB1C1F71-89D8-432B-9B33-D365214E575E}"/>
                </a:ext>
              </a:extLst>
            </p:cNvPr>
            <p:cNvSpPr txBox="1"/>
            <p:nvPr/>
          </p:nvSpPr>
          <p:spPr>
            <a:xfrm>
              <a:off x="399787" y="2403566"/>
              <a:ext cx="392693" cy="369332"/>
            </a:xfrm>
            <a:prstGeom prst="rect">
              <a:avLst/>
            </a:prstGeom>
            <a:noFill/>
          </p:spPr>
          <p:txBody>
            <a:bodyPr wrap="square" rtlCol="0">
              <a:spAutoFit/>
            </a:bodyPr>
            <a:lstStyle/>
            <a:p>
              <a:r>
                <a:rPr lang="en-US" dirty="0"/>
                <a:t>1</a:t>
              </a:r>
            </a:p>
          </p:txBody>
        </p:sp>
      </p:grpSp>
      <p:grpSp>
        <p:nvGrpSpPr>
          <p:cNvPr id="5" name="Group 4">
            <a:extLst>
              <a:ext uri="{FF2B5EF4-FFF2-40B4-BE49-F238E27FC236}">
                <a16:creationId xmlns:a16="http://schemas.microsoft.com/office/drawing/2014/main" id="{4CBB74E2-C374-481D-AC62-80ABBC5F97AE}"/>
              </a:ext>
            </a:extLst>
          </p:cNvPr>
          <p:cNvGrpSpPr/>
          <p:nvPr/>
        </p:nvGrpSpPr>
        <p:grpSpPr>
          <a:xfrm>
            <a:off x="5982516" y="639473"/>
            <a:ext cx="2847975" cy="2943435"/>
            <a:chOff x="3413488" y="378216"/>
            <a:chExt cx="2847975" cy="2943435"/>
          </a:xfrm>
        </p:grpSpPr>
        <p:pic>
          <p:nvPicPr>
            <p:cNvPr id="6" name="Picture 5" descr="A picture containing drawing&#10;&#10;Description automatically generated">
              <a:extLst>
                <a:ext uri="{FF2B5EF4-FFF2-40B4-BE49-F238E27FC236}">
                  <a16:creationId xmlns:a16="http://schemas.microsoft.com/office/drawing/2014/main" id="{8DA77A2E-8C8C-413E-83B2-65AEFD9FC471}"/>
                </a:ext>
              </a:extLst>
            </p:cNvPr>
            <p:cNvPicPr>
              <a:picLocks noChangeAspect="1"/>
            </p:cNvPicPr>
            <p:nvPr/>
          </p:nvPicPr>
          <p:blipFill rotWithShape="1">
            <a:blip r:embed="rId3">
              <a:extLst>
                <a:ext uri="{28A0092B-C50C-407E-A947-70E740481C1C}">
                  <a14:useLocalDpi xmlns:a14="http://schemas.microsoft.com/office/drawing/2010/main" val="0"/>
                </a:ext>
              </a:extLst>
            </a:blip>
            <a:srcRect b="8029"/>
            <a:stretch/>
          </p:blipFill>
          <p:spPr>
            <a:xfrm>
              <a:off x="3413488" y="378216"/>
              <a:ext cx="2847975" cy="294343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7" name="TextBox 6">
              <a:extLst>
                <a:ext uri="{FF2B5EF4-FFF2-40B4-BE49-F238E27FC236}">
                  <a16:creationId xmlns:a16="http://schemas.microsoft.com/office/drawing/2014/main" id="{6B31AB4F-E2F3-40CC-B5A4-C622020ED98C}"/>
                </a:ext>
              </a:extLst>
            </p:cNvPr>
            <p:cNvSpPr txBox="1"/>
            <p:nvPr/>
          </p:nvSpPr>
          <p:spPr>
            <a:xfrm>
              <a:off x="3413488" y="2952319"/>
              <a:ext cx="392693" cy="369332"/>
            </a:xfrm>
            <a:prstGeom prst="rect">
              <a:avLst/>
            </a:prstGeom>
            <a:noFill/>
          </p:spPr>
          <p:txBody>
            <a:bodyPr wrap="square" rtlCol="0">
              <a:spAutoFit/>
            </a:bodyPr>
            <a:lstStyle/>
            <a:p>
              <a:r>
                <a:rPr lang="en-US" dirty="0"/>
                <a:t>2</a:t>
              </a:r>
            </a:p>
          </p:txBody>
        </p:sp>
      </p:grpSp>
      <p:grpSp>
        <p:nvGrpSpPr>
          <p:cNvPr id="8" name="Group 7">
            <a:extLst>
              <a:ext uri="{FF2B5EF4-FFF2-40B4-BE49-F238E27FC236}">
                <a16:creationId xmlns:a16="http://schemas.microsoft.com/office/drawing/2014/main" id="{CBCCC180-8071-4EC0-BFF4-57689394A0AE}"/>
              </a:ext>
            </a:extLst>
          </p:cNvPr>
          <p:cNvGrpSpPr/>
          <p:nvPr/>
        </p:nvGrpSpPr>
        <p:grpSpPr>
          <a:xfrm>
            <a:off x="3012358" y="4313045"/>
            <a:ext cx="6196693" cy="2018086"/>
            <a:chOff x="443330" y="4051788"/>
            <a:chExt cx="6196693" cy="2018086"/>
          </a:xfrm>
        </p:grpSpPr>
        <p:pic>
          <p:nvPicPr>
            <p:cNvPr id="9" name="Picture 8" descr="A picture containing drawing, window, building&#10;&#10;Description automatically generated">
              <a:extLst>
                <a:ext uri="{FF2B5EF4-FFF2-40B4-BE49-F238E27FC236}">
                  <a16:creationId xmlns:a16="http://schemas.microsoft.com/office/drawing/2014/main" id="{1FE12BFB-EACD-43C4-A31A-9B18A1F907AC}"/>
                </a:ext>
              </a:extLst>
            </p:cNvPr>
            <p:cNvPicPr>
              <a:picLocks noChangeAspect="1"/>
            </p:cNvPicPr>
            <p:nvPr/>
          </p:nvPicPr>
          <p:blipFill rotWithShape="1">
            <a:blip r:embed="rId4">
              <a:extLst>
                <a:ext uri="{28A0092B-C50C-407E-A947-70E740481C1C}">
                  <a14:useLocalDpi xmlns:a14="http://schemas.microsoft.com/office/drawing/2010/main" val="0"/>
                </a:ext>
              </a:extLst>
            </a:blip>
            <a:srcRect b="16586"/>
            <a:stretch/>
          </p:blipFill>
          <p:spPr>
            <a:xfrm>
              <a:off x="486873" y="4051788"/>
              <a:ext cx="6153150" cy="201808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0" name="TextBox 9">
              <a:extLst>
                <a:ext uri="{FF2B5EF4-FFF2-40B4-BE49-F238E27FC236}">
                  <a16:creationId xmlns:a16="http://schemas.microsoft.com/office/drawing/2014/main" id="{FE2A8F82-6521-4A24-B72F-C241FABEEEBA}"/>
                </a:ext>
              </a:extLst>
            </p:cNvPr>
            <p:cNvSpPr txBox="1"/>
            <p:nvPr/>
          </p:nvSpPr>
          <p:spPr>
            <a:xfrm>
              <a:off x="443330" y="5700542"/>
              <a:ext cx="392693" cy="369332"/>
            </a:xfrm>
            <a:prstGeom prst="rect">
              <a:avLst/>
            </a:prstGeom>
            <a:noFill/>
          </p:spPr>
          <p:txBody>
            <a:bodyPr wrap="square" rtlCol="0">
              <a:spAutoFit/>
            </a:bodyPr>
            <a:lstStyle/>
            <a:p>
              <a:r>
                <a:rPr lang="en-US" dirty="0"/>
                <a:t>3</a:t>
              </a:r>
            </a:p>
          </p:txBody>
        </p:sp>
      </p:grpSp>
    </p:spTree>
    <p:extLst>
      <p:ext uri="{BB962C8B-B14F-4D97-AF65-F5344CB8AC3E}">
        <p14:creationId xmlns:p14="http://schemas.microsoft.com/office/powerpoint/2010/main" val="877630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6B9DA79-B883-41D0-9CCA-15EC1106E488}"/>
              </a:ext>
            </a:extLst>
          </p:cNvPr>
          <p:cNvPicPr>
            <a:picLocks noChangeAspect="1"/>
          </p:cNvPicPr>
          <p:nvPr/>
        </p:nvPicPr>
        <p:blipFill>
          <a:blip r:embed="rId2"/>
          <a:stretch>
            <a:fillRect/>
          </a:stretch>
        </p:blipFill>
        <p:spPr>
          <a:xfrm>
            <a:off x="333359" y="356952"/>
            <a:ext cx="4142848" cy="2205457"/>
          </a:xfrm>
          <a:prstGeom prst="rect">
            <a:avLst/>
          </a:prstGeom>
        </p:spPr>
      </p:pic>
      <p:pic>
        <p:nvPicPr>
          <p:cNvPr id="10" name="Picture 9">
            <a:extLst>
              <a:ext uri="{FF2B5EF4-FFF2-40B4-BE49-F238E27FC236}">
                <a16:creationId xmlns:a16="http://schemas.microsoft.com/office/drawing/2014/main" id="{D6607624-5E28-4D30-8590-90D78F856813}"/>
              </a:ext>
            </a:extLst>
          </p:cNvPr>
          <p:cNvPicPr>
            <a:picLocks noChangeAspect="1"/>
          </p:cNvPicPr>
          <p:nvPr/>
        </p:nvPicPr>
        <p:blipFill>
          <a:blip r:embed="rId3"/>
          <a:stretch>
            <a:fillRect/>
          </a:stretch>
        </p:blipFill>
        <p:spPr>
          <a:xfrm>
            <a:off x="7713002" y="171007"/>
            <a:ext cx="4145639" cy="2334970"/>
          </a:xfrm>
          <a:prstGeom prst="rect">
            <a:avLst/>
          </a:prstGeom>
        </p:spPr>
      </p:pic>
      <p:pic>
        <p:nvPicPr>
          <p:cNvPr id="13" name="Picture 12">
            <a:extLst>
              <a:ext uri="{FF2B5EF4-FFF2-40B4-BE49-F238E27FC236}">
                <a16:creationId xmlns:a16="http://schemas.microsoft.com/office/drawing/2014/main" id="{398B70C5-5043-4A76-862F-608D16DF96F0}"/>
              </a:ext>
            </a:extLst>
          </p:cNvPr>
          <p:cNvPicPr>
            <a:picLocks noChangeAspect="1"/>
          </p:cNvPicPr>
          <p:nvPr/>
        </p:nvPicPr>
        <p:blipFill>
          <a:blip r:embed="rId4"/>
          <a:stretch>
            <a:fillRect/>
          </a:stretch>
        </p:blipFill>
        <p:spPr>
          <a:xfrm>
            <a:off x="3067230" y="1923171"/>
            <a:ext cx="5383235" cy="2054530"/>
          </a:xfrm>
          <a:prstGeom prst="rect">
            <a:avLst/>
          </a:prstGeom>
        </p:spPr>
      </p:pic>
      <p:pic>
        <p:nvPicPr>
          <p:cNvPr id="3" name="Picture 2">
            <a:extLst>
              <a:ext uri="{FF2B5EF4-FFF2-40B4-BE49-F238E27FC236}">
                <a16:creationId xmlns:a16="http://schemas.microsoft.com/office/drawing/2014/main" id="{80373FCA-4536-492B-BD59-41A77991EC02}"/>
              </a:ext>
            </a:extLst>
          </p:cNvPr>
          <p:cNvPicPr>
            <a:picLocks noChangeAspect="1"/>
          </p:cNvPicPr>
          <p:nvPr/>
        </p:nvPicPr>
        <p:blipFill>
          <a:blip r:embed="rId5"/>
          <a:stretch>
            <a:fillRect/>
          </a:stretch>
        </p:blipFill>
        <p:spPr>
          <a:xfrm>
            <a:off x="351546" y="3926468"/>
            <a:ext cx="4170025" cy="2249619"/>
          </a:xfrm>
          <a:prstGeom prst="rect">
            <a:avLst/>
          </a:prstGeom>
        </p:spPr>
      </p:pic>
      <p:pic>
        <p:nvPicPr>
          <p:cNvPr id="8" name="Picture 7">
            <a:extLst>
              <a:ext uri="{FF2B5EF4-FFF2-40B4-BE49-F238E27FC236}">
                <a16:creationId xmlns:a16="http://schemas.microsoft.com/office/drawing/2014/main" id="{2C058C5E-22D5-4F75-B02B-48088B14B764}"/>
              </a:ext>
            </a:extLst>
          </p:cNvPr>
          <p:cNvPicPr>
            <a:picLocks noChangeAspect="1"/>
          </p:cNvPicPr>
          <p:nvPr/>
        </p:nvPicPr>
        <p:blipFill>
          <a:blip r:embed="rId6"/>
          <a:stretch>
            <a:fillRect/>
          </a:stretch>
        </p:blipFill>
        <p:spPr>
          <a:xfrm>
            <a:off x="7813594" y="2627141"/>
            <a:ext cx="4237087" cy="2024047"/>
          </a:xfrm>
          <a:prstGeom prst="rect">
            <a:avLst/>
          </a:prstGeom>
        </p:spPr>
      </p:pic>
      <p:pic>
        <p:nvPicPr>
          <p:cNvPr id="17" name="Picture 16">
            <a:extLst>
              <a:ext uri="{FF2B5EF4-FFF2-40B4-BE49-F238E27FC236}">
                <a16:creationId xmlns:a16="http://schemas.microsoft.com/office/drawing/2014/main" id="{2066FF11-C06A-47F4-ABDD-1B1EF3A8307F}"/>
              </a:ext>
            </a:extLst>
          </p:cNvPr>
          <p:cNvPicPr>
            <a:picLocks noChangeAspect="1"/>
          </p:cNvPicPr>
          <p:nvPr/>
        </p:nvPicPr>
        <p:blipFill>
          <a:blip r:embed="rId7"/>
          <a:stretch>
            <a:fillRect/>
          </a:stretch>
        </p:blipFill>
        <p:spPr>
          <a:xfrm>
            <a:off x="4643914" y="4248382"/>
            <a:ext cx="4218798" cy="2438611"/>
          </a:xfrm>
          <a:prstGeom prst="rect">
            <a:avLst/>
          </a:prstGeom>
        </p:spPr>
      </p:pic>
    </p:spTree>
    <p:extLst>
      <p:ext uri="{BB962C8B-B14F-4D97-AF65-F5344CB8AC3E}">
        <p14:creationId xmlns:p14="http://schemas.microsoft.com/office/powerpoint/2010/main" val="1030526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A4BCF20-B253-4764-8F06-70616CED2575}"/>
              </a:ext>
            </a:extLst>
          </p:cNvPr>
          <p:cNvPicPr>
            <a:picLocks noChangeAspect="1"/>
          </p:cNvPicPr>
          <p:nvPr/>
        </p:nvPicPr>
        <p:blipFill>
          <a:blip r:embed="rId2"/>
          <a:stretch>
            <a:fillRect/>
          </a:stretch>
        </p:blipFill>
        <p:spPr>
          <a:xfrm>
            <a:off x="4351762" y="441875"/>
            <a:ext cx="2651990" cy="1950889"/>
          </a:xfrm>
          <a:prstGeom prst="rect">
            <a:avLst/>
          </a:prstGeom>
        </p:spPr>
      </p:pic>
      <p:pic>
        <p:nvPicPr>
          <p:cNvPr id="3" name="Picture 2">
            <a:extLst>
              <a:ext uri="{FF2B5EF4-FFF2-40B4-BE49-F238E27FC236}">
                <a16:creationId xmlns:a16="http://schemas.microsoft.com/office/drawing/2014/main" id="{96D48761-DC92-41C6-8044-563D1ECE4187}"/>
              </a:ext>
            </a:extLst>
          </p:cNvPr>
          <p:cNvPicPr>
            <a:picLocks noChangeAspect="1"/>
          </p:cNvPicPr>
          <p:nvPr/>
        </p:nvPicPr>
        <p:blipFill>
          <a:blip r:embed="rId3"/>
          <a:stretch>
            <a:fillRect/>
          </a:stretch>
        </p:blipFill>
        <p:spPr>
          <a:xfrm>
            <a:off x="244160" y="206984"/>
            <a:ext cx="2664183" cy="3127519"/>
          </a:xfrm>
          <a:prstGeom prst="rect">
            <a:avLst/>
          </a:prstGeom>
        </p:spPr>
      </p:pic>
      <p:pic>
        <p:nvPicPr>
          <p:cNvPr id="4" name="Picture 3">
            <a:extLst>
              <a:ext uri="{FF2B5EF4-FFF2-40B4-BE49-F238E27FC236}">
                <a16:creationId xmlns:a16="http://schemas.microsoft.com/office/drawing/2014/main" id="{F9B155B5-9F55-44D8-BF80-BD3826DD3CF4}"/>
              </a:ext>
            </a:extLst>
          </p:cNvPr>
          <p:cNvPicPr>
            <a:picLocks noChangeAspect="1"/>
          </p:cNvPicPr>
          <p:nvPr/>
        </p:nvPicPr>
        <p:blipFill>
          <a:blip r:embed="rId4"/>
          <a:stretch>
            <a:fillRect/>
          </a:stretch>
        </p:blipFill>
        <p:spPr>
          <a:xfrm>
            <a:off x="8447172" y="206984"/>
            <a:ext cx="3292125" cy="1658256"/>
          </a:xfrm>
          <a:prstGeom prst="rect">
            <a:avLst/>
          </a:prstGeom>
        </p:spPr>
      </p:pic>
      <p:pic>
        <p:nvPicPr>
          <p:cNvPr id="5" name="Picture 4">
            <a:extLst>
              <a:ext uri="{FF2B5EF4-FFF2-40B4-BE49-F238E27FC236}">
                <a16:creationId xmlns:a16="http://schemas.microsoft.com/office/drawing/2014/main" id="{6F260B6B-43E6-4BA6-9CE9-59CF1BCCB21F}"/>
              </a:ext>
            </a:extLst>
          </p:cNvPr>
          <p:cNvPicPr>
            <a:picLocks noChangeAspect="1"/>
          </p:cNvPicPr>
          <p:nvPr/>
        </p:nvPicPr>
        <p:blipFill>
          <a:blip r:embed="rId5"/>
          <a:stretch>
            <a:fillRect/>
          </a:stretch>
        </p:blipFill>
        <p:spPr>
          <a:xfrm>
            <a:off x="5073472" y="2392764"/>
            <a:ext cx="2651990" cy="2475191"/>
          </a:xfrm>
          <a:prstGeom prst="rect">
            <a:avLst/>
          </a:prstGeom>
        </p:spPr>
      </p:pic>
      <p:pic>
        <p:nvPicPr>
          <p:cNvPr id="7" name="Picture 6">
            <a:extLst>
              <a:ext uri="{FF2B5EF4-FFF2-40B4-BE49-F238E27FC236}">
                <a16:creationId xmlns:a16="http://schemas.microsoft.com/office/drawing/2014/main" id="{9C3034B7-7081-4FD2-940B-16205E57D97C}"/>
              </a:ext>
            </a:extLst>
          </p:cNvPr>
          <p:cNvPicPr>
            <a:picLocks noChangeAspect="1"/>
          </p:cNvPicPr>
          <p:nvPr/>
        </p:nvPicPr>
        <p:blipFill>
          <a:blip r:embed="rId6"/>
          <a:stretch>
            <a:fillRect/>
          </a:stretch>
        </p:blipFill>
        <p:spPr>
          <a:xfrm>
            <a:off x="1802354" y="2192629"/>
            <a:ext cx="2664183" cy="2328874"/>
          </a:xfrm>
          <a:prstGeom prst="rect">
            <a:avLst/>
          </a:prstGeom>
        </p:spPr>
      </p:pic>
      <p:pic>
        <p:nvPicPr>
          <p:cNvPr id="9" name="Picture 8">
            <a:extLst>
              <a:ext uri="{FF2B5EF4-FFF2-40B4-BE49-F238E27FC236}">
                <a16:creationId xmlns:a16="http://schemas.microsoft.com/office/drawing/2014/main" id="{EAE5CDF5-F46A-498F-B13C-ACC9115DE32F}"/>
              </a:ext>
            </a:extLst>
          </p:cNvPr>
          <p:cNvPicPr>
            <a:picLocks noChangeAspect="1"/>
          </p:cNvPicPr>
          <p:nvPr/>
        </p:nvPicPr>
        <p:blipFill>
          <a:blip r:embed="rId7"/>
          <a:stretch>
            <a:fillRect/>
          </a:stretch>
        </p:blipFill>
        <p:spPr>
          <a:xfrm>
            <a:off x="4681605" y="4321367"/>
            <a:ext cx="2828789" cy="2298391"/>
          </a:xfrm>
          <a:prstGeom prst="rect">
            <a:avLst/>
          </a:prstGeom>
        </p:spPr>
      </p:pic>
      <p:pic>
        <p:nvPicPr>
          <p:cNvPr id="12" name="Picture 11">
            <a:extLst>
              <a:ext uri="{FF2B5EF4-FFF2-40B4-BE49-F238E27FC236}">
                <a16:creationId xmlns:a16="http://schemas.microsoft.com/office/drawing/2014/main" id="{A2715F19-EE24-4DD0-B4C0-C83792623F34}"/>
              </a:ext>
            </a:extLst>
          </p:cNvPr>
          <p:cNvPicPr>
            <a:picLocks noChangeAspect="1"/>
          </p:cNvPicPr>
          <p:nvPr/>
        </p:nvPicPr>
        <p:blipFill>
          <a:blip r:embed="rId8"/>
          <a:stretch>
            <a:fillRect/>
          </a:stretch>
        </p:blipFill>
        <p:spPr>
          <a:xfrm>
            <a:off x="7868405" y="4521503"/>
            <a:ext cx="3493311" cy="1810669"/>
          </a:xfrm>
          <a:prstGeom prst="rect">
            <a:avLst/>
          </a:prstGeom>
        </p:spPr>
      </p:pic>
      <p:pic>
        <p:nvPicPr>
          <p:cNvPr id="13" name="Picture 12">
            <a:extLst>
              <a:ext uri="{FF2B5EF4-FFF2-40B4-BE49-F238E27FC236}">
                <a16:creationId xmlns:a16="http://schemas.microsoft.com/office/drawing/2014/main" id="{463A0541-149F-4692-BBC9-CA02FBCC866E}"/>
              </a:ext>
            </a:extLst>
          </p:cNvPr>
          <p:cNvPicPr>
            <a:picLocks noChangeAspect="1"/>
          </p:cNvPicPr>
          <p:nvPr/>
        </p:nvPicPr>
        <p:blipFill>
          <a:blip r:embed="rId9"/>
          <a:stretch>
            <a:fillRect/>
          </a:stretch>
        </p:blipFill>
        <p:spPr>
          <a:xfrm>
            <a:off x="9245000" y="2336497"/>
            <a:ext cx="2402032" cy="2030144"/>
          </a:xfrm>
          <a:prstGeom prst="rect">
            <a:avLst/>
          </a:prstGeom>
        </p:spPr>
      </p:pic>
      <p:pic>
        <p:nvPicPr>
          <p:cNvPr id="15" name="Picture 14">
            <a:extLst>
              <a:ext uri="{FF2B5EF4-FFF2-40B4-BE49-F238E27FC236}">
                <a16:creationId xmlns:a16="http://schemas.microsoft.com/office/drawing/2014/main" id="{8E2F5687-D844-402F-B922-016A5917C7D4}"/>
              </a:ext>
            </a:extLst>
          </p:cNvPr>
          <p:cNvPicPr>
            <a:picLocks noChangeAspect="1"/>
          </p:cNvPicPr>
          <p:nvPr/>
        </p:nvPicPr>
        <p:blipFill>
          <a:blip r:embed="rId10"/>
          <a:stretch>
            <a:fillRect/>
          </a:stretch>
        </p:blipFill>
        <p:spPr>
          <a:xfrm>
            <a:off x="244160" y="4693255"/>
            <a:ext cx="3621338" cy="1926503"/>
          </a:xfrm>
          <a:prstGeom prst="rect">
            <a:avLst/>
          </a:prstGeom>
        </p:spPr>
      </p:pic>
    </p:spTree>
    <p:extLst>
      <p:ext uri="{BB962C8B-B14F-4D97-AF65-F5344CB8AC3E}">
        <p14:creationId xmlns:p14="http://schemas.microsoft.com/office/powerpoint/2010/main" val="1571888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B67A9E20-9B3E-40A1-B8EF-3DF830E355C0}"/>
              </a:ext>
            </a:extLst>
          </p:cNvPr>
          <p:cNvCxnSpPr>
            <a:cxnSpLocks/>
          </p:cNvCxnSpPr>
          <p:nvPr/>
        </p:nvCxnSpPr>
        <p:spPr>
          <a:xfrm>
            <a:off x="3474720" y="52751"/>
            <a:ext cx="0" cy="675249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6D9990DC-840A-4035-ACCF-A7FC2210070B}"/>
              </a:ext>
            </a:extLst>
          </p:cNvPr>
          <p:cNvCxnSpPr>
            <a:cxnSpLocks/>
          </p:cNvCxnSpPr>
          <p:nvPr/>
        </p:nvCxnSpPr>
        <p:spPr>
          <a:xfrm>
            <a:off x="9984376" y="17918"/>
            <a:ext cx="0" cy="6752498"/>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EE04C73E-FE10-4409-86BB-68C794A8EADE}"/>
              </a:ext>
            </a:extLst>
          </p:cNvPr>
          <p:cNvGrpSpPr/>
          <p:nvPr/>
        </p:nvGrpSpPr>
        <p:grpSpPr>
          <a:xfrm>
            <a:off x="3640332" y="1405584"/>
            <a:ext cx="2429214" cy="2128227"/>
            <a:chOff x="399787" y="644671"/>
            <a:chExt cx="2429214" cy="2128227"/>
          </a:xfrm>
        </p:grpSpPr>
        <p:pic>
          <p:nvPicPr>
            <p:cNvPr id="7" name="Picture 6" descr="A picture containing building, drawing&#10;&#10;Description automatically generated">
              <a:extLst>
                <a:ext uri="{FF2B5EF4-FFF2-40B4-BE49-F238E27FC236}">
                  <a16:creationId xmlns:a16="http://schemas.microsoft.com/office/drawing/2014/main" id="{9E64661B-02CE-407C-A37C-89230667E8D0}"/>
                </a:ext>
              </a:extLst>
            </p:cNvPr>
            <p:cNvPicPr>
              <a:picLocks noChangeAspect="1"/>
            </p:cNvPicPr>
            <p:nvPr/>
          </p:nvPicPr>
          <p:blipFill rotWithShape="1">
            <a:blip r:embed="rId2">
              <a:extLst>
                <a:ext uri="{28A0092B-C50C-407E-A947-70E740481C1C}">
                  <a14:useLocalDpi xmlns:a14="http://schemas.microsoft.com/office/drawing/2010/main" val="0"/>
                </a:ext>
              </a:extLst>
            </a:blip>
            <a:srcRect b="13072"/>
            <a:stretch/>
          </p:blipFill>
          <p:spPr>
            <a:xfrm>
              <a:off x="399787" y="644671"/>
              <a:ext cx="2429214" cy="212822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8" name="TextBox 7">
              <a:extLst>
                <a:ext uri="{FF2B5EF4-FFF2-40B4-BE49-F238E27FC236}">
                  <a16:creationId xmlns:a16="http://schemas.microsoft.com/office/drawing/2014/main" id="{88D27F81-EAAE-41D9-BCEE-C277A081135F}"/>
                </a:ext>
              </a:extLst>
            </p:cNvPr>
            <p:cNvSpPr txBox="1"/>
            <p:nvPr/>
          </p:nvSpPr>
          <p:spPr>
            <a:xfrm>
              <a:off x="399787" y="2403566"/>
              <a:ext cx="392693" cy="369332"/>
            </a:xfrm>
            <a:prstGeom prst="rect">
              <a:avLst/>
            </a:prstGeom>
            <a:noFill/>
          </p:spPr>
          <p:txBody>
            <a:bodyPr wrap="square" rtlCol="0">
              <a:spAutoFit/>
            </a:bodyPr>
            <a:lstStyle/>
            <a:p>
              <a:r>
                <a:rPr lang="en-US" dirty="0"/>
                <a:t>1</a:t>
              </a:r>
            </a:p>
          </p:txBody>
        </p:sp>
      </p:grpSp>
      <p:grpSp>
        <p:nvGrpSpPr>
          <p:cNvPr id="11" name="Group 10">
            <a:extLst>
              <a:ext uri="{FF2B5EF4-FFF2-40B4-BE49-F238E27FC236}">
                <a16:creationId xmlns:a16="http://schemas.microsoft.com/office/drawing/2014/main" id="{BBD168B9-6EB8-48BF-934B-637DB8D0C03A}"/>
              </a:ext>
            </a:extLst>
          </p:cNvPr>
          <p:cNvGrpSpPr/>
          <p:nvPr/>
        </p:nvGrpSpPr>
        <p:grpSpPr>
          <a:xfrm>
            <a:off x="6359803" y="622619"/>
            <a:ext cx="2456846" cy="2434708"/>
            <a:chOff x="3392590" y="425618"/>
            <a:chExt cx="2847975" cy="2943435"/>
          </a:xfrm>
        </p:grpSpPr>
        <p:pic>
          <p:nvPicPr>
            <p:cNvPr id="3" name="Picture 2" descr="A picture containing drawing&#10;&#10;Description automatically generated">
              <a:extLst>
                <a:ext uri="{FF2B5EF4-FFF2-40B4-BE49-F238E27FC236}">
                  <a16:creationId xmlns:a16="http://schemas.microsoft.com/office/drawing/2014/main" id="{7CEADC01-850A-4594-A3FD-8CB5F9E78AFE}"/>
                </a:ext>
              </a:extLst>
            </p:cNvPr>
            <p:cNvPicPr>
              <a:picLocks noChangeAspect="1"/>
            </p:cNvPicPr>
            <p:nvPr/>
          </p:nvPicPr>
          <p:blipFill rotWithShape="1">
            <a:blip r:embed="rId3">
              <a:extLst>
                <a:ext uri="{28A0092B-C50C-407E-A947-70E740481C1C}">
                  <a14:useLocalDpi xmlns:a14="http://schemas.microsoft.com/office/drawing/2010/main" val="0"/>
                </a:ext>
              </a:extLst>
            </a:blip>
            <a:srcRect b="8029"/>
            <a:stretch/>
          </p:blipFill>
          <p:spPr>
            <a:xfrm>
              <a:off x="3392590" y="425618"/>
              <a:ext cx="2847975" cy="294343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9" name="TextBox 8">
              <a:extLst>
                <a:ext uri="{FF2B5EF4-FFF2-40B4-BE49-F238E27FC236}">
                  <a16:creationId xmlns:a16="http://schemas.microsoft.com/office/drawing/2014/main" id="{49DAB726-B2AF-46AB-8824-D0A4153DB9EA}"/>
                </a:ext>
              </a:extLst>
            </p:cNvPr>
            <p:cNvSpPr txBox="1"/>
            <p:nvPr/>
          </p:nvSpPr>
          <p:spPr>
            <a:xfrm>
              <a:off x="3413488" y="2889440"/>
              <a:ext cx="392693" cy="369332"/>
            </a:xfrm>
            <a:prstGeom prst="rect">
              <a:avLst/>
            </a:prstGeom>
            <a:noFill/>
          </p:spPr>
          <p:txBody>
            <a:bodyPr wrap="square" rtlCol="0">
              <a:spAutoFit/>
            </a:bodyPr>
            <a:lstStyle/>
            <a:p>
              <a:r>
                <a:rPr lang="en-US" dirty="0"/>
                <a:t>2</a:t>
              </a:r>
            </a:p>
          </p:txBody>
        </p:sp>
      </p:grpSp>
      <p:grpSp>
        <p:nvGrpSpPr>
          <p:cNvPr id="13" name="Group 12">
            <a:extLst>
              <a:ext uri="{FF2B5EF4-FFF2-40B4-BE49-F238E27FC236}">
                <a16:creationId xmlns:a16="http://schemas.microsoft.com/office/drawing/2014/main" id="{B8AAD55D-A6A4-4157-A9A1-83D08D8B4859}"/>
              </a:ext>
            </a:extLst>
          </p:cNvPr>
          <p:cNvGrpSpPr/>
          <p:nvPr/>
        </p:nvGrpSpPr>
        <p:grpSpPr>
          <a:xfrm>
            <a:off x="3611965" y="4492091"/>
            <a:ext cx="6196693" cy="2018086"/>
            <a:chOff x="443330" y="4051788"/>
            <a:chExt cx="6196693" cy="2018086"/>
          </a:xfrm>
        </p:grpSpPr>
        <p:pic>
          <p:nvPicPr>
            <p:cNvPr id="5" name="Picture 4" descr="A picture containing drawing, window, building&#10;&#10;Description automatically generated">
              <a:extLst>
                <a:ext uri="{FF2B5EF4-FFF2-40B4-BE49-F238E27FC236}">
                  <a16:creationId xmlns:a16="http://schemas.microsoft.com/office/drawing/2014/main" id="{E0EED64C-7DA2-4BBE-BB7D-944091357927}"/>
                </a:ext>
              </a:extLst>
            </p:cNvPr>
            <p:cNvPicPr>
              <a:picLocks noChangeAspect="1"/>
            </p:cNvPicPr>
            <p:nvPr/>
          </p:nvPicPr>
          <p:blipFill rotWithShape="1">
            <a:blip r:embed="rId4">
              <a:extLst>
                <a:ext uri="{28A0092B-C50C-407E-A947-70E740481C1C}">
                  <a14:useLocalDpi xmlns:a14="http://schemas.microsoft.com/office/drawing/2010/main" val="0"/>
                </a:ext>
              </a:extLst>
            </a:blip>
            <a:srcRect b="16586"/>
            <a:stretch/>
          </p:blipFill>
          <p:spPr>
            <a:xfrm>
              <a:off x="486873" y="4051788"/>
              <a:ext cx="6153150" cy="201808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0" name="TextBox 9">
              <a:extLst>
                <a:ext uri="{FF2B5EF4-FFF2-40B4-BE49-F238E27FC236}">
                  <a16:creationId xmlns:a16="http://schemas.microsoft.com/office/drawing/2014/main" id="{6FF7C87B-1B44-4503-9316-500889B17FAA}"/>
                </a:ext>
              </a:extLst>
            </p:cNvPr>
            <p:cNvSpPr txBox="1"/>
            <p:nvPr/>
          </p:nvSpPr>
          <p:spPr>
            <a:xfrm>
              <a:off x="443330" y="5700542"/>
              <a:ext cx="392693" cy="369332"/>
            </a:xfrm>
            <a:prstGeom prst="rect">
              <a:avLst/>
            </a:prstGeom>
            <a:noFill/>
          </p:spPr>
          <p:txBody>
            <a:bodyPr wrap="square" rtlCol="0">
              <a:spAutoFit/>
            </a:bodyPr>
            <a:lstStyle/>
            <a:p>
              <a:r>
                <a:rPr lang="en-US" dirty="0"/>
                <a:t>3</a:t>
              </a:r>
            </a:p>
          </p:txBody>
        </p:sp>
      </p:grpSp>
      <p:pic>
        <p:nvPicPr>
          <p:cNvPr id="15" name="Picture 14">
            <a:extLst>
              <a:ext uri="{FF2B5EF4-FFF2-40B4-BE49-F238E27FC236}">
                <a16:creationId xmlns:a16="http://schemas.microsoft.com/office/drawing/2014/main" id="{6200F8F0-3F6F-45FD-BC06-9C9CFB8BB698}"/>
              </a:ext>
            </a:extLst>
          </p:cNvPr>
          <p:cNvPicPr>
            <a:picLocks noChangeAspect="1"/>
          </p:cNvPicPr>
          <p:nvPr/>
        </p:nvPicPr>
        <p:blipFill>
          <a:blip r:embed="rId5"/>
          <a:stretch>
            <a:fillRect/>
          </a:stretch>
        </p:blipFill>
        <p:spPr>
          <a:xfrm>
            <a:off x="1965497" y="359772"/>
            <a:ext cx="2613961" cy="1391550"/>
          </a:xfrm>
          <a:prstGeom prst="rect">
            <a:avLst/>
          </a:prstGeom>
        </p:spPr>
      </p:pic>
      <p:pic>
        <p:nvPicPr>
          <p:cNvPr id="17" name="Picture 16">
            <a:extLst>
              <a:ext uri="{FF2B5EF4-FFF2-40B4-BE49-F238E27FC236}">
                <a16:creationId xmlns:a16="http://schemas.microsoft.com/office/drawing/2014/main" id="{EA37C48A-A54F-4E52-8491-A1D8CF2C03CA}"/>
              </a:ext>
            </a:extLst>
          </p:cNvPr>
          <p:cNvPicPr>
            <a:picLocks noChangeAspect="1"/>
          </p:cNvPicPr>
          <p:nvPr/>
        </p:nvPicPr>
        <p:blipFill>
          <a:blip r:embed="rId6"/>
          <a:stretch>
            <a:fillRect/>
          </a:stretch>
        </p:blipFill>
        <p:spPr>
          <a:xfrm>
            <a:off x="8591717" y="390044"/>
            <a:ext cx="1857231" cy="935495"/>
          </a:xfrm>
          <a:prstGeom prst="rect">
            <a:avLst/>
          </a:prstGeom>
        </p:spPr>
      </p:pic>
      <p:pic>
        <p:nvPicPr>
          <p:cNvPr id="18" name="Picture 17">
            <a:extLst>
              <a:ext uri="{FF2B5EF4-FFF2-40B4-BE49-F238E27FC236}">
                <a16:creationId xmlns:a16="http://schemas.microsoft.com/office/drawing/2014/main" id="{238AB0B1-5B18-4739-96F5-685DFD47FBD4}"/>
              </a:ext>
            </a:extLst>
          </p:cNvPr>
          <p:cNvPicPr>
            <a:picLocks noChangeAspect="1"/>
          </p:cNvPicPr>
          <p:nvPr/>
        </p:nvPicPr>
        <p:blipFill>
          <a:blip r:embed="rId7"/>
          <a:stretch>
            <a:fillRect/>
          </a:stretch>
        </p:blipFill>
        <p:spPr>
          <a:xfrm>
            <a:off x="2775490" y="3480955"/>
            <a:ext cx="1496102" cy="1396362"/>
          </a:xfrm>
          <a:prstGeom prst="rect">
            <a:avLst/>
          </a:prstGeom>
        </p:spPr>
      </p:pic>
      <p:pic>
        <p:nvPicPr>
          <p:cNvPr id="19" name="Picture 18">
            <a:extLst>
              <a:ext uri="{FF2B5EF4-FFF2-40B4-BE49-F238E27FC236}">
                <a16:creationId xmlns:a16="http://schemas.microsoft.com/office/drawing/2014/main" id="{E0437CF5-BDBF-4415-904B-A639105AA3A9}"/>
              </a:ext>
            </a:extLst>
          </p:cNvPr>
          <p:cNvPicPr>
            <a:picLocks noChangeAspect="1"/>
          </p:cNvPicPr>
          <p:nvPr/>
        </p:nvPicPr>
        <p:blipFill>
          <a:blip r:embed="rId8"/>
          <a:stretch>
            <a:fillRect/>
          </a:stretch>
        </p:blipFill>
        <p:spPr>
          <a:xfrm>
            <a:off x="6334596" y="2715174"/>
            <a:ext cx="1506420" cy="1592403"/>
          </a:xfrm>
          <a:prstGeom prst="rect">
            <a:avLst/>
          </a:prstGeom>
        </p:spPr>
      </p:pic>
      <p:pic>
        <p:nvPicPr>
          <p:cNvPr id="30" name="Picture 29">
            <a:extLst>
              <a:ext uri="{FF2B5EF4-FFF2-40B4-BE49-F238E27FC236}">
                <a16:creationId xmlns:a16="http://schemas.microsoft.com/office/drawing/2014/main" id="{B0A325DD-A3BE-4395-9D7E-C741CFBEA28C}"/>
              </a:ext>
            </a:extLst>
          </p:cNvPr>
          <p:cNvPicPr>
            <a:picLocks noChangeAspect="1"/>
          </p:cNvPicPr>
          <p:nvPr/>
        </p:nvPicPr>
        <p:blipFill>
          <a:blip r:embed="rId9"/>
          <a:stretch>
            <a:fillRect/>
          </a:stretch>
        </p:blipFill>
        <p:spPr>
          <a:xfrm>
            <a:off x="1297160" y="1745460"/>
            <a:ext cx="2542984" cy="1352833"/>
          </a:xfrm>
          <a:prstGeom prst="rect">
            <a:avLst/>
          </a:prstGeom>
        </p:spPr>
      </p:pic>
      <p:pic>
        <p:nvPicPr>
          <p:cNvPr id="32" name="Picture 31">
            <a:extLst>
              <a:ext uri="{FF2B5EF4-FFF2-40B4-BE49-F238E27FC236}">
                <a16:creationId xmlns:a16="http://schemas.microsoft.com/office/drawing/2014/main" id="{22C99180-4543-44A0-8301-A4DE50D8E9FE}"/>
              </a:ext>
            </a:extLst>
          </p:cNvPr>
          <p:cNvPicPr>
            <a:picLocks noChangeAspect="1"/>
          </p:cNvPicPr>
          <p:nvPr/>
        </p:nvPicPr>
        <p:blipFill>
          <a:blip r:embed="rId10"/>
          <a:stretch>
            <a:fillRect/>
          </a:stretch>
        </p:blipFill>
        <p:spPr>
          <a:xfrm>
            <a:off x="643474" y="4946968"/>
            <a:ext cx="3128298" cy="1308036"/>
          </a:xfrm>
          <a:prstGeom prst="rect">
            <a:avLst/>
          </a:prstGeom>
        </p:spPr>
      </p:pic>
      <p:pic>
        <p:nvPicPr>
          <p:cNvPr id="22" name="Picture 21">
            <a:extLst>
              <a:ext uri="{FF2B5EF4-FFF2-40B4-BE49-F238E27FC236}">
                <a16:creationId xmlns:a16="http://schemas.microsoft.com/office/drawing/2014/main" id="{02155953-34D3-461C-90C4-59926A651002}"/>
              </a:ext>
            </a:extLst>
          </p:cNvPr>
          <p:cNvPicPr>
            <a:picLocks noChangeAspect="1"/>
          </p:cNvPicPr>
          <p:nvPr/>
        </p:nvPicPr>
        <p:blipFill>
          <a:blip r:embed="rId11"/>
          <a:stretch>
            <a:fillRect/>
          </a:stretch>
        </p:blipFill>
        <p:spPr>
          <a:xfrm>
            <a:off x="8489876" y="2633161"/>
            <a:ext cx="2753602" cy="1591677"/>
          </a:xfrm>
          <a:prstGeom prst="rect">
            <a:avLst/>
          </a:prstGeom>
        </p:spPr>
      </p:pic>
    </p:spTree>
    <p:extLst>
      <p:ext uri="{BB962C8B-B14F-4D97-AF65-F5344CB8AC3E}">
        <p14:creationId xmlns:p14="http://schemas.microsoft.com/office/powerpoint/2010/main" val="23824687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233</Words>
  <Application>Microsoft Office PowerPoint</Application>
  <PresentationFormat>Widescreen</PresentationFormat>
  <Paragraphs>15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Cambria Math</vt:lpstr>
      <vt:lpstr>Office Theme</vt:lpstr>
      <vt:lpstr>Talking Multiplication Models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Cindy Ticknor</dc:creator>
  <cp:lastModifiedBy>Cindy Ticknor</cp:lastModifiedBy>
  <cp:revision>9</cp:revision>
  <cp:lastPrinted>2019-11-19T00:25:04Z</cp:lastPrinted>
  <dcterms:created xsi:type="dcterms:W3CDTF">2019-11-18T23:01:58Z</dcterms:created>
  <dcterms:modified xsi:type="dcterms:W3CDTF">2019-12-01T15:12:27Z</dcterms:modified>
</cp:coreProperties>
</file>